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74"/>
    <p:restoredTop sz="94673"/>
  </p:normalViewPr>
  <p:slideViewPr>
    <p:cSldViewPr snapToGrid="0">
      <p:cViewPr>
        <p:scale>
          <a:sx n="85" d="100"/>
          <a:sy n="85" d="100"/>
        </p:scale>
        <p:origin x="488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70D10-23C3-4BC1-8652-46AC91763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AC09DF-0EB7-1411-0177-85296DD8F6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F303A-EC1F-58B8-B8EB-2B0222696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0923-F630-9C49-BDAE-064BD9E2AC4A}" type="datetimeFigureOut">
              <a:rPr lang="en-NO" smtClean="0"/>
              <a:t>16/02/2023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C9EFB-3FA9-2371-6A30-0B7780410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2DFFD-F546-A90E-F640-621E6927D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D4CA2-03B2-4F43-8EAF-389EE4FE51CC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554421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D1E60-306B-A413-B205-8F7E2FB44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C71D38-E7D4-6A30-C1D2-3AD11EE0B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EF1A2-763A-05BC-653F-4A0637F75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0923-F630-9C49-BDAE-064BD9E2AC4A}" type="datetimeFigureOut">
              <a:rPr lang="en-NO" smtClean="0"/>
              <a:t>16/02/2023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0A66F-C434-66C7-010F-C2FEB7AB1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4AC03-6F3B-EB1E-B871-1F0364B07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D4CA2-03B2-4F43-8EAF-389EE4FE51CC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11897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128D27-BF6A-0EDF-6728-94E57AE376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35CF3-A2D7-6B2E-00B8-E0F2B50BE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84606-6ECA-0ED7-510B-91CA0FCE5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0923-F630-9C49-BDAE-064BD9E2AC4A}" type="datetimeFigureOut">
              <a:rPr lang="en-NO" smtClean="0"/>
              <a:t>16/02/2023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E37E6-AE9F-6173-EBC8-0432FAF23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5E160-E459-B872-4A57-677C8394A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D4CA2-03B2-4F43-8EAF-389EE4FE51CC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974283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8B17D-576E-5FEB-5FE9-EF2D4F1CD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8E1EB-6F9A-F7BF-6E03-862C707D7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95C37-D306-1CA7-383E-A3021BE16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0923-F630-9C49-BDAE-064BD9E2AC4A}" type="datetimeFigureOut">
              <a:rPr lang="en-NO" smtClean="0"/>
              <a:t>16/02/2023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3064C-6EE9-52CB-39D6-22B3078E3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6B31F-7287-A1AA-EFDB-091B29EC6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D4CA2-03B2-4F43-8EAF-389EE4FE51CC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86910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4D2FB-36D0-598B-3C4B-FBE87B62E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ECDE1-050B-1FF4-B65E-5773A8CD8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CC4DD-1280-CF8F-5CF0-D96C70A3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0923-F630-9C49-BDAE-064BD9E2AC4A}" type="datetimeFigureOut">
              <a:rPr lang="en-NO" smtClean="0"/>
              <a:t>16/02/2023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F38CB-D133-C842-9274-1BA464EE1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14928-B266-035B-0C05-25F16B918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D4CA2-03B2-4F43-8EAF-389EE4FE51CC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439448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CD91A-D79B-0665-CD5A-A2669A8F8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13CD1-A7DB-3C4C-4091-B2D8A9AB72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3B4BA5-9072-CDFE-27DD-5E690FED2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05AA5-8D0C-974B-8630-82A852D4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0923-F630-9C49-BDAE-064BD9E2AC4A}" type="datetimeFigureOut">
              <a:rPr lang="en-NO" smtClean="0"/>
              <a:t>16/02/2023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CDD49E-711B-6204-1184-CFAA371B4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9146C-D936-7214-6401-F22D17B1C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D4CA2-03B2-4F43-8EAF-389EE4FE51CC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425176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71E5D-50F8-0151-E12B-E082AB776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5EBCF7-A8A2-AC3B-18A8-08B00F0F1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F880B7-4804-787C-839E-49A79E12B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C18C3E-4F06-2C9F-B54C-757EB89747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1C4AEC-54AE-45E6-9B4E-6727F7D2A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41BC67-8D04-D347-07E6-92481B7E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0923-F630-9C49-BDAE-064BD9E2AC4A}" type="datetimeFigureOut">
              <a:rPr lang="en-NO" smtClean="0"/>
              <a:t>16/02/2023</a:t>
            </a:fld>
            <a:endParaRPr lang="en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4CE072-6BF8-FD67-ECA7-E1DCBE546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CA657F-6F98-9C1D-2C45-521EE44F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D4CA2-03B2-4F43-8EAF-389EE4FE51CC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545520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E3FE1-107F-A691-58C2-A03F19074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969B07-80CB-400E-075F-6A93DF5E4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0923-F630-9C49-BDAE-064BD9E2AC4A}" type="datetimeFigureOut">
              <a:rPr lang="en-NO" smtClean="0"/>
              <a:t>16/02/2023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D66EA-7A1B-B234-559C-FBC17F889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D5FC4-ACBA-ECD7-947E-45F20462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D4CA2-03B2-4F43-8EAF-389EE4FE51CC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271335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01F22E-7E8D-9B4F-6CEF-C1B7CF6E2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0923-F630-9C49-BDAE-064BD9E2AC4A}" type="datetimeFigureOut">
              <a:rPr lang="en-NO" smtClean="0"/>
              <a:t>16/02/2023</a:t>
            </a:fld>
            <a:endParaRPr lang="en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126C50-4505-92EA-30FC-9408B325A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3DA48-8F52-B57E-728E-018A5899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D4CA2-03B2-4F43-8EAF-389EE4FE51CC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20194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65097-70AD-BB36-DAFC-D43DC339B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5E556-1D24-E319-D285-C819A28C1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52FB46-FC0D-46B8-5A33-73DDF913A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6FF44-D4FB-5F67-B8BE-C9B71CC20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0923-F630-9C49-BDAE-064BD9E2AC4A}" type="datetimeFigureOut">
              <a:rPr lang="en-NO" smtClean="0"/>
              <a:t>16/02/2023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EC600-164E-DAE6-2BB6-3E03CB0D1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8A7B27-7E19-73CD-67DB-F8592E1D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D4CA2-03B2-4F43-8EAF-389EE4FE51CC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125289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78953-1C22-EC42-D2BC-47912F48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5A14A4-0546-E0DC-4894-2A0C6C374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D190AA-74BE-659B-84DD-00903AF01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E8B0A6-3688-603A-496E-1B9FA1C1C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0923-F630-9C49-BDAE-064BD9E2AC4A}" type="datetimeFigureOut">
              <a:rPr lang="en-NO" smtClean="0"/>
              <a:t>16/02/2023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21A7-3C99-0FB5-DE9A-8CB7A6141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10FADA-F86E-3737-D73F-84E8B9F84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D4CA2-03B2-4F43-8EAF-389EE4FE51CC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207712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82FC69-BC0A-A94A-3A6B-A70C23B80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781D1-0695-D189-7125-0472317BF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3F6AD-0428-CF2A-D118-E7469464EB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00923-F630-9C49-BDAE-064BD9E2AC4A}" type="datetimeFigureOut">
              <a:rPr lang="en-NO" smtClean="0"/>
              <a:t>16/02/2023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15FCD-9733-39F5-58D1-E5C2C266F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C1D9F-142C-0ECD-B98D-EDECA082C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D4CA2-03B2-4F43-8EAF-389EE4FE51CC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25084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48BA46-E69B-D6AA-D2CC-884215C8B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5" y="876300"/>
            <a:ext cx="9810750" cy="5105400"/>
          </a:xfrm>
          <a:prstGeom prst="rect">
            <a:avLst/>
          </a:prstGeom>
        </p:spPr>
      </p:pic>
      <p:pic>
        <p:nvPicPr>
          <p:cNvPr id="9" name="Picture 8" descr="Map&#10;&#10;Description automatically generated with low confidence">
            <a:extLst>
              <a:ext uri="{FF2B5EF4-FFF2-40B4-BE49-F238E27FC236}">
                <a16:creationId xmlns:a16="http://schemas.microsoft.com/office/drawing/2014/main" id="{BB8B22F8-4635-2798-6F51-1D450CBB87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333" b="3050"/>
          <a:stretch/>
        </p:blipFill>
        <p:spPr>
          <a:xfrm>
            <a:off x="2209800" y="6096000"/>
            <a:ext cx="7772400" cy="63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AE2635-DA9B-F660-3F6E-3D01AF7DA3AB}"/>
              </a:ext>
            </a:extLst>
          </p:cNvPr>
          <p:cNvSpPr txBox="1"/>
          <p:nvPr/>
        </p:nvSpPr>
        <p:spPr>
          <a:xfrm>
            <a:off x="2420956" y="342900"/>
            <a:ext cx="7350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dirty="0"/>
              <a:t>Monthly CHL concentrations from GlobColour 1998–2022</a:t>
            </a:r>
          </a:p>
        </p:txBody>
      </p:sp>
    </p:spTree>
    <p:extLst>
      <p:ext uri="{BB962C8B-B14F-4D97-AF65-F5344CB8AC3E}">
        <p14:creationId xmlns:p14="http://schemas.microsoft.com/office/powerpoint/2010/main" val="2240359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6</Words>
  <Application>Microsoft Macintosh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Ingo Bethke</dc:creator>
  <cp:lastModifiedBy>Ingo Bethke</cp:lastModifiedBy>
  <cp:revision>1</cp:revision>
  <dcterms:created xsi:type="dcterms:W3CDTF">2023-02-16T07:42:22Z</dcterms:created>
  <dcterms:modified xsi:type="dcterms:W3CDTF">2023-02-16T08:24:44Z</dcterms:modified>
</cp:coreProperties>
</file>